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Economica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Caveat Medium"/>
      <p:regular r:id="rId48"/>
      <p:bold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regular.fntdata"/><Relationship Id="rId42" Type="http://schemas.openxmlformats.org/officeDocument/2006/relationships/font" Target="fonts/Economica-italic.fntdata"/><Relationship Id="rId41" Type="http://schemas.openxmlformats.org/officeDocument/2006/relationships/font" Target="fonts/Economica-bold.fntdata"/><Relationship Id="rId44" Type="http://schemas.openxmlformats.org/officeDocument/2006/relationships/font" Target="fonts/Roboto-regular.fntdata"/><Relationship Id="rId43" Type="http://schemas.openxmlformats.org/officeDocument/2006/relationships/font" Target="fonts/Economica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veatMedium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Cave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rverless.com/blog/when-why-not-use-serverless" TargetMode="External"/><Relationship Id="rId3" Type="http://schemas.openxmlformats.org/officeDocument/2006/relationships/hyperlink" Target="https://pauldjohnston.medium.com/when-not-to-use-serverless-jeff-6d054d0e709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d215b68a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d215b68a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d215b68a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d215b68a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d215b68a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d215b68a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d215b68a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d215b68a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215b68a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215b68a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d215b68a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d215b68a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d215b68a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d215b68a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215b68a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d215b68a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215b68a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d215b68a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d215b68a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d215b68a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d215b68a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d215b68a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d215b68a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d215b68a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d215b68a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d215b68a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d215b68a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d215b68a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d215b68a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d215b68a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d215b68a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d215b68a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d215b68a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d215b68a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215b68a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d215b68a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d215b68a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d215b68a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d215b68a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d215b68a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d215b68a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d215b68a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d215b68a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d215b68a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d215b68a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d215b68a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d215b68a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d215b68a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d215b68a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d215b68a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215b68a7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215b68a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d215b68a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d215b68a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d215b68a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d215b68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d215b68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d215b68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d215b68a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d215b68a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d215b68a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d215b68a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d215b68a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d215b68a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d215b68a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d215b68a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https://www.serverless.com/blog/when-why-not-use-serverless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https://pauldjohnston.medium.com/when-not-to-use-serverless-jeff-6d054d0e7098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2" y="0"/>
            <a:ext cx="74521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3044700" y="9108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serverless all the way down!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044700" y="25831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serverless technologies to build, deploy, and serve scalable data pipelines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our data in S3 looks like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25" y="1203750"/>
            <a:ext cx="7768758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our Athena environment looks like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926" y="1110425"/>
            <a:ext cx="5068626" cy="38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build the rest of it!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start with creating our Lambda function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238"/>
            <a:ext cx="8839200" cy="262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38" y="1147225"/>
            <a:ext cx="7057521" cy="38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and create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function code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38" y="1147223"/>
            <a:ext cx="7002537" cy="3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102" y="1130052"/>
            <a:ext cx="5875799" cy="38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use code I’ve already written for this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Lambda function before deploying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477" y="1147225"/>
            <a:ext cx="6135050" cy="39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works!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3"/>
            <a:ext cx="8520602" cy="385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extend the timeout and memory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38" y="1147224"/>
            <a:ext cx="8452326" cy="37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38" y="198150"/>
            <a:ext cx="7595524" cy="474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318200" y="483100"/>
            <a:ext cx="650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3F3F3"/>
                </a:solidFill>
                <a:latin typeface="Caveat Medium"/>
                <a:ea typeface="Caveat Medium"/>
                <a:cs typeface="Caveat Medium"/>
                <a:sym typeface="Caveat Medium"/>
              </a:rPr>
              <a:t>Who has used serverless technologies?</a:t>
            </a:r>
            <a:endParaRPr sz="3800">
              <a:solidFill>
                <a:srgbClr val="F3F3F3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extend the timeout and memory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25" y="1147225"/>
            <a:ext cx="3772349" cy="38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make our </a:t>
            </a:r>
            <a:r>
              <a:rPr lang="en"/>
              <a:t>data accessible over HTTPS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API on AWS API Gateway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502" y="1147225"/>
            <a:ext cx="5792399" cy="38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API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" y="1147215"/>
            <a:ext cx="9144003" cy="358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resource on the API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13" y="1147225"/>
            <a:ext cx="6702577" cy="37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resource on the API</a:t>
            </a:r>
            <a:endParaRPr/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00" y="1147224"/>
            <a:ext cx="7712389" cy="349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method on the resource</a:t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750" y="1147225"/>
            <a:ext cx="5664502" cy="38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method on the resource</a:t>
            </a:r>
            <a:endParaRPr/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1147225"/>
            <a:ext cx="5650601" cy="38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Lambda function as the integration point</a:t>
            </a: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50" y="1147224"/>
            <a:ext cx="7968502" cy="38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it out</a:t>
            </a:r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12" y="1147225"/>
            <a:ext cx="6490173" cy="38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4" cy="380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the API (so we can access it)</a:t>
            </a:r>
            <a:endParaRPr/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700" y="1147225"/>
            <a:ext cx="5868600" cy="38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deployment</a:t>
            </a:r>
            <a:endParaRPr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63" y="1147225"/>
            <a:ext cx="7832873" cy="37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call it from Jupyter</a:t>
            </a:r>
            <a:endParaRPr/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75" y="1147225"/>
            <a:ext cx="7346852" cy="38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more stuff with that data in Jupyter</a:t>
            </a:r>
            <a:endParaRPr/>
          </a:p>
        </p:txBody>
      </p:sp>
      <p:pic>
        <p:nvPicPr>
          <p:cNvPr id="255" name="Google Shape;2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150" y="1147225"/>
            <a:ext cx="6139725" cy="38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/>
        </p:nvSpPr>
        <p:spPr>
          <a:xfrm>
            <a:off x="2692950" y="1528775"/>
            <a:ext cx="37581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Timothy Dobbins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 Scientist|Data Engineer|Consultant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Github: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github.com/tmthyjames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Linkedin: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linkedin.com/in/tim-dobbins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tmthyjames@gmail.com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 scan this →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" name="Google Shape;2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533550"/>
            <a:ext cx="238125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250" y="1528763"/>
            <a:ext cx="238125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help with a project or have questions?</a:t>
            </a:r>
            <a:endParaRPr/>
          </a:p>
        </p:txBody>
      </p:sp>
      <p:sp>
        <p:nvSpPr>
          <p:cNvPr id="264" name="Google Shape;264;p46"/>
          <p:cNvSpPr txBox="1"/>
          <p:nvPr/>
        </p:nvSpPr>
        <p:spPr>
          <a:xfrm>
            <a:off x="1621950" y="4301100"/>
            <a:ext cx="5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Presentation Github link: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github.com/tmthyjames/serverless-prez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serverless?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Eliminates server maintenance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pay for what you use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Inherently and automatically scalable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deploy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go serverless?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Non-constant workload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Volume-varying tasks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Non-low latency requirements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you’ve asked “how can i meet these requirements with a service that’s always on and available at a low cost?”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</a:t>
            </a:r>
            <a:r>
              <a:rPr b="1" lang="en"/>
              <a:t>NOT</a:t>
            </a:r>
            <a:r>
              <a:rPr lang="en"/>
              <a:t> go serverless?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responses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memory computations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running tasks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tasks interacting with each other and require statefulness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4003" cy="392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giving an example, let’s define some things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75" y="1056800"/>
            <a:ext cx="6250450" cy="394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sake of time…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already populated an </a:t>
            </a:r>
            <a:r>
              <a:rPr b="1" lang="en"/>
              <a:t>S3</a:t>
            </a:r>
            <a:r>
              <a:rPr lang="en"/>
              <a:t> bucket with data that we’ll retrieve 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already created our </a:t>
            </a:r>
            <a:r>
              <a:rPr b="1" lang="en"/>
              <a:t>Athena</a:t>
            </a:r>
            <a:r>
              <a:rPr lang="en"/>
              <a:t> query engine that we’ll use to query our data in S3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